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embeddedFontLst>
    <p:embeddedFont>
      <p:font typeface="Arvo"/>
      <p:regular r:id="rId28"/>
      <p:bold r:id="rId29"/>
      <p:italic r:id="rId30"/>
      <p:boldItalic r:id="rId31"/>
    </p:embeddedFont>
    <p:embeddedFont>
      <p:font typeface="Roboto Condensed"/>
      <p:regular r:id="rId32"/>
      <p:bold r:id="rId33"/>
      <p:italic r:id="rId34"/>
      <p:boldItalic r:id="rId35"/>
    </p:embeddedFont>
    <p:embeddedFont>
      <p:font typeface="Roboto Condensed Light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0" roundtripDataSignature="AMtx7mghsCpAgWtR0sAG81gZwrKnIChN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Arvo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Arv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Arvo-boldItalic.fntdata"/><Relationship Id="rId30" Type="http://schemas.openxmlformats.org/officeDocument/2006/relationships/font" Target="fonts/Arvo-italic.fntdata"/><Relationship Id="rId11" Type="http://schemas.openxmlformats.org/officeDocument/2006/relationships/slide" Target="slides/slide7.xml"/><Relationship Id="rId33" Type="http://schemas.openxmlformats.org/officeDocument/2006/relationships/font" Target="fonts/RobotoCondensed-bold.fntdata"/><Relationship Id="rId10" Type="http://schemas.openxmlformats.org/officeDocument/2006/relationships/slide" Target="slides/slide6.xml"/><Relationship Id="rId32" Type="http://schemas.openxmlformats.org/officeDocument/2006/relationships/font" Target="fonts/RobotoCondensed-regular.fntdata"/><Relationship Id="rId13" Type="http://schemas.openxmlformats.org/officeDocument/2006/relationships/slide" Target="slides/slide9.xml"/><Relationship Id="rId35" Type="http://schemas.openxmlformats.org/officeDocument/2006/relationships/font" Target="fonts/RobotoCondensed-boldItalic.fntdata"/><Relationship Id="rId12" Type="http://schemas.openxmlformats.org/officeDocument/2006/relationships/slide" Target="slides/slide8.xml"/><Relationship Id="rId34" Type="http://schemas.openxmlformats.org/officeDocument/2006/relationships/font" Target="fonts/RobotoCondensed-italic.fntdata"/><Relationship Id="rId15" Type="http://schemas.openxmlformats.org/officeDocument/2006/relationships/slide" Target="slides/slide11.xml"/><Relationship Id="rId37" Type="http://schemas.openxmlformats.org/officeDocument/2006/relationships/font" Target="fonts/RobotoCondensedLight-bold.fntdata"/><Relationship Id="rId14" Type="http://schemas.openxmlformats.org/officeDocument/2006/relationships/slide" Target="slides/slide10.xml"/><Relationship Id="rId36" Type="http://schemas.openxmlformats.org/officeDocument/2006/relationships/font" Target="fonts/RobotoCondensedLight-regular.fntdata"/><Relationship Id="rId17" Type="http://schemas.openxmlformats.org/officeDocument/2006/relationships/slide" Target="slides/slide13.xml"/><Relationship Id="rId39" Type="http://schemas.openxmlformats.org/officeDocument/2006/relationships/font" Target="fonts/RobotoCondensedLight-boldItalic.fntdata"/><Relationship Id="rId16" Type="http://schemas.openxmlformats.org/officeDocument/2006/relationships/slide" Target="slides/slide12.xml"/><Relationship Id="rId38" Type="http://schemas.openxmlformats.org/officeDocument/2006/relationships/font" Target="fonts/RobotoCondensedLight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1" name="Google Shape;11;p25"/>
          <p:cNvSpPr/>
          <p:nvPr/>
        </p:nvSpPr>
        <p:spPr>
          <a:xfrm>
            <a:off x="0" y="0"/>
            <a:ext cx="3525000" cy="5143500"/>
          </a:xfrm>
          <a:prstGeom prst="rect">
            <a:avLst/>
          </a:prstGeom>
          <a:solidFill>
            <a:srgbClr val="8486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5"/>
          <p:cNvSpPr/>
          <p:nvPr/>
        </p:nvSpPr>
        <p:spPr>
          <a:xfrm flipH="1" rot="10800000">
            <a:off x="3517898" y="-7088"/>
            <a:ext cx="5143500" cy="5143500"/>
          </a:xfrm>
          <a:prstGeom prst="rtTriangle">
            <a:avLst/>
          </a:prstGeom>
          <a:solidFill>
            <a:srgbClr val="8486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3" name="Google Shape;13;p25"/>
          <p:cNvGrpSpPr/>
          <p:nvPr/>
        </p:nvGrpSpPr>
        <p:grpSpPr>
          <a:xfrm flipH="1" rot="10800000">
            <a:off x="1" y="1090763"/>
            <a:ext cx="8847502" cy="2961975"/>
            <a:chOff x="-8178042" y="-4493254"/>
            <a:chExt cx="19483597" cy="6522736"/>
          </a:xfrm>
        </p:grpSpPr>
        <p:sp>
          <p:nvSpPr>
            <p:cNvPr id="14" name="Google Shape;14;p2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5" name="Google Shape;15;p25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16" name="Google Shape;16;p25"/>
          <p:cNvSpPr/>
          <p:nvPr/>
        </p:nvSpPr>
        <p:spPr>
          <a:xfrm rot="10800000">
            <a:off x="3677236" y="4579945"/>
            <a:ext cx="394200" cy="1314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17;p25"/>
          <p:cNvGrpSpPr/>
          <p:nvPr/>
        </p:nvGrpSpPr>
        <p:grpSpPr>
          <a:xfrm flipH="1">
            <a:off x="3680203" y="4278349"/>
            <a:ext cx="5477861" cy="304551"/>
            <a:chOff x="-24158748" y="330075"/>
            <a:chExt cx="30568423" cy="1699506"/>
          </a:xfrm>
        </p:grpSpPr>
        <p:sp>
          <p:nvSpPr>
            <p:cNvPr id="18" name="Google Shape;18;p25"/>
            <p:cNvSpPr/>
            <p:nvPr/>
          </p:nvSpPr>
          <p:spPr>
            <a:xfrm>
              <a:off x="-24158748" y="330081"/>
              <a:ext cx="28908000" cy="1699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5"/>
            <p:cNvSpPr/>
            <p:nvPr/>
          </p:nvSpPr>
          <p:spPr>
            <a:xfrm>
              <a:off x="4710175" y="330075"/>
              <a:ext cx="1699500" cy="16995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25"/>
          <p:cNvSpPr txBox="1"/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" name="Google Shape;21;p25"/>
          <p:cNvSpPr/>
          <p:nvPr/>
        </p:nvSpPr>
        <p:spPr>
          <a:xfrm>
            <a:off x="-6325" y="0"/>
            <a:ext cx="1873200" cy="8043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4012"/>
            <a:ext cx="1860550" cy="77628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5"/>
          <p:cNvSpPr txBox="1"/>
          <p:nvPr/>
        </p:nvSpPr>
        <p:spPr>
          <a:xfrm>
            <a:off x="7194550" y="4235750"/>
            <a:ext cx="16509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www.isced.ac.mz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6"/>
          <p:cNvSpPr/>
          <p:nvPr/>
        </p:nvSpPr>
        <p:spPr>
          <a:xfrm>
            <a:off x="6292649" y="126425"/>
            <a:ext cx="779700" cy="2598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6" name="Google Shape;26;p26"/>
          <p:cNvGrpSpPr/>
          <p:nvPr/>
        </p:nvGrpSpPr>
        <p:grpSpPr>
          <a:xfrm flipH="1" rot="10800000">
            <a:off x="3" y="40"/>
            <a:ext cx="6756168" cy="1327315"/>
            <a:chOff x="-2168138" y="330075"/>
            <a:chExt cx="8650663" cy="1699506"/>
          </a:xfrm>
        </p:grpSpPr>
        <p:sp>
          <p:nvSpPr>
            <p:cNvPr id="27" name="Google Shape;27;p26"/>
            <p:cNvSpPr/>
            <p:nvPr/>
          </p:nvSpPr>
          <p:spPr>
            <a:xfrm>
              <a:off x="-2168138" y="330081"/>
              <a:ext cx="6958200" cy="1699500"/>
            </a:xfrm>
            <a:prstGeom prst="rect">
              <a:avLst/>
            </a:prstGeom>
            <a:solidFill>
              <a:srgbClr val="8486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Google Shape;28;p26"/>
            <p:cNvSpPr/>
            <p:nvPr/>
          </p:nvSpPr>
          <p:spPr>
            <a:xfrm>
              <a:off x="4783025" y="330075"/>
              <a:ext cx="1699500" cy="1699500"/>
            </a:xfrm>
            <a:prstGeom prst="rtTriangle">
              <a:avLst/>
            </a:prstGeom>
            <a:solidFill>
              <a:srgbClr val="8486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9" name="Google Shape;29;p26"/>
          <p:cNvGrpSpPr/>
          <p:nvPr/>
        </p:nvGrpSpPr>
        <p:grpSpPr>
          <a:xfrm flipH="1" rot="10800000">
            <a:off x="-4" y="381007"/>
            <a:ext cx="7072430" cy="771744"/>
            <a:chOff x="-9092084" y="330075"/>
            <a:chExt cx="15574609" cy="1699501"/>
          </a:xfrm>
        </p:grpSpPr>
        <p:sp>
          <p:nvSpPr>
            <p:cNvPr id="30" name="Google Shape;30;p26"/>
            <p:cNvSpPr/>
            <p:nvPr/>
          </p:nvSpPr>
          <p:spPr>
            <a:xfrm>
              <a:off x="-9092084" y="330076"/>
              <a:ext cx="13882200" cy="1699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Google Shape;31;p26"/>
            <p:cNvSpPr/>
            <p:nvPr/>
          </p:nvSpPr>
          <p:spPr>
            <a:xfrm>
              <a:off x="4783025" y="330075"/>
              <a:ext cx="1699500" cy="16995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2" name="Google Shape;32;p26"/>
          <p:cNvSpPr/>
          <p:nvPr/>
        </p:nvSpPr>
        <p:spPr>
          <a:xfrm rot="10800000">
            <a:off x="6946842" y="4948334"/>
            <a:ext cx="394200" cy="1314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3;p26"/>
          <p:cNvGrpSpPr/>
          <p:nvPr/>
        </p:nvGrpSpPr>
        <p:grpSpPr>
          <a:xfrm flipH="1">
            <a:off x="7106450" y="4472723"/>
            <a:ext cx="2040837" cy="670795"/>
            <a:chOff x="1297954" y="330075"/>
            <a:chExt cx="5169293" cy="1699506"/>
          </a:xfrm>
        </p:grpSpPr>
        <p:sp>
          <p:nvSpPr>
            <p:cNvPr id="34" name="Google Shape;34;p26"/>
            <p:cNvSpPr/>
            <p:nvPr/>
          </p:nvSpPr>
          <p:spPr>
            <a:xfrm>
              <a:off x="1297954" y="330081"/>
              <a:ext cx="3476700" cy="1699500"/>
            </a:xfrm>
            <a:prstGeom prst="rect">
              <a:avLst/>
            </a:prstGeom>
            <a:solidFill>
              <a:srgbClr val="8486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6"/>
            <p:cNvSpPr/>
            <p:nvPr/>
          </p:nvSpPr>
          <p:spPr>
            <a:xfrm>
              <a:off x="4767747" y="330075"/>
              <a:ext cx="1699500" cy="1699500"/>
            </a:xfrm>
            <a:prstGeom prst="rtTriangle">
              <a:avLst/>
            </a:prstGeom>
            <a:solidFill>
              <a:srgbClr val="8486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26"/>
          <p:cNvGrpSpPr/>
          <p:nvPr/>
        </p:nvGrpSpPr>
        <p:grpSpPr>
          <a:xfrm flipH="1">
            <a:off x="6949809" y="4646738"/>
            <a:ext cx="2199863" cy="304563"/>
            <a:chOff x="-5827153" y="330075"/>
            <a:chExt cx="12276019" cy="1699569"/>
          </a:xfrm>
        </p:grpSpPr>
        <p:sp>
          <p:nvSpPr>
            <p:cNvPr id="37" name="Google Shape;37;p26"/>
            <p:cNvSpPr/>
            <p:nvPr/>
          </p:nvSpPr>
          <p:spPr>
            <a:xfrm>
              <a:off x="-5827153" y="330144"/>
              <a:ext cx="10612200" cy="1699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6"/>
            <p:cNvSpPr/>
            <p:nvPr/>
          </p:nvSpPr>
          <p:spPr>
            <a:xfrm>
              <a:off x="4749366" y="330075"/>
              <a:ext cx="1699500" cy="16995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26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26"/>
          <p:cNvSpPr txBox="1"/>
          <p:nvPr/>
        </p:nvSpPr>
        <p:spPr>
          <a:xfrm>
            <a:off x="7194550" y="4616750"/>
            <a:ext cx="16509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www.isced.ac.mz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27"/>
          <p:cNvSpPr/>
          <p:nvPr/>
        </p:nvSpPr>
        <p:spPr>
          <a:xfrm rot="10800000">
            <a:off x="6946842" y="4948334"/>
            <a:ext cx="394200" cy="1314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" name="Google Shape;45;p27"/>
          <p:cNvGrpSpPr/>
          <p:nvPr/>
        </p:nvGrpSpPr>
        <p:grpSpPr>
          <a:xfrm flipH="1">
            <a:off x="7106450" y="4472723"/>
            <a:ext cx="2040837" cy="670795"/>
            <a:chOff x="1297954" y="330075"/>
            <a:chExt cx="5169293" cy="1699506"/>
          </a:xfrm>
        </p:grpSpPr>
        <p:sp>
          <p:nvSpPr>
            <p:cNvPr id="46" name="Google Shape;46;p27"/>
            <p:cNvSpPr/>
            <p:nvPr/>
          </p:nvSpPr>
          <p:spPr>
            <a:xfrm>
              <a:off x="1297954" y="330081"/>
              <a:ext cx="3476700" cy="1699500"/>
            </a:xfrm>
            <a:prstGeom prst="rect">
              <a:avLst/>
            </a:prstGeom>
            <a:solidFill>
              <a:srgbClr val="8486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7"/>
            <p:cNvSpPr/>
            <p:nvPr/>
          </p:nvSpPr>
          <p:spPr>
            <a:xfrm>
              <a:off x="4767747" y="330075"/>
              <a:ext cx="1699500" cy="1699500"/>
            </a:xfrm>
            <a:prstGeom prst="rtTriangle">
              <a:avLst/>
            </a:prstGeom>
            <a:solidFill>
              <a:srgbClr val="8486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" name="Google Shape;48;p27"/>
          <p:cNvGrpSpPr/>
          <p:nvPr/>
        </p:nvGrpSpPr>
        <p:grpSpPr>
          <a:xfrm flipH="1">
            <a:off x="6949809" y="4646738"/>
            <a:ext cx="2199863" cy="304563"/>
            <a:chOff x="-5827153" y="330075"/>
            <a:chExt cx="12276019" cy="1699569"/>
          </a:xfrm>
        </p:grpSpPr>
        <p:sp>
          <p:nvSpPr>
            <p:cNvPr id="49" name="Google Shape;49;p27"/>
            <p:cNvSpPr/>
            <p:nvPr/>
          </p:nvSpPr>
          <p:spPr>
            <a:xfrm>
              <a:off x="-5827153" y="330144"/>
              <a:ext cx="10612200" cy="1699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7"/>
            <p:cNvSpPr/>
            <p:nvPr/>
          </p:nvSpPr>
          <p:spPr>
            <a:xfrm>
              <a:off x="4749366" y="330075"/>
              <a:ext cx="1699500" cy="16995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" name="Google Shape;51;p27"/>
          <p:cNvSpPr/>
          <p:nvPr/>
        </p:nvSpPr>
        <p:spPr>
          <a:xfrm>
            <a:off x="1808621" y="63782"/>
            <a:ext cx="394200" cy="1314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27"/>
          <p:cNvGrpSpPr/>
          <p:nvPr/>
        </p:nvGrpSpPr>
        <p:grpSpPr>
          <a:xfrm>
            <a:off x="2376" y="-2"/>
            <a:ext cx="2040837" cy="670795"/>
            <a:chOff x="2376" y="-2"/>
            <a:chExt cx="2040837" cy="670795"/>
          </a:xfrm>
        </p:grpSpPr>
        <p:sp>
          <p:nvSpPr>
            <p:cNvPr id="53" name="Google Shape;53;p27"/>
            <p:cNvSpPr/>
            <p:nvPr/>
          </p:nvSpPr>
          <p:spPr>
            <a:xfrm flipH="1" rot="10800000">
              <a:off x="2376" y="-2"/>
              <a:ext cx="1372601" cy="670793"/>
            </a:xfrm>
            <a:prstGeom prst="rect">
              <a:avLst/>
            </a:prstGeom>
            <a:solidFill>
              <a:srgbClr val="8486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7"/>
            <p:cNvSpPr/>
            <p:nvPr/>
          </p:nvSpPr>
          <p:spPr>
            <a:xfrm flipH="1" rot="10800000">
              <a:off x="1372250" y="0"/>
              <a:ext cx="670963" cy="670793"/>
            </a:xfrm>
            <a:prstGeom prst="rtTriangle">
              <a:avLst/>
            </a:prstGeom>
            <a:solidFill>
              <a:srgbClr val="8486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" name="Google Shape;55;p27"/>
          <p:cNvGrpSpPr/>
          <p:nvPr/>
        </p:nvGrpSpPr>
        <p:grpSpPr>
          <a:xfrm>
            <a:off x="-8" y="192215"/>
            <a:ext cx="2199862" cy="304562"/>
            <a:chOff x="-8" y="192215"/>
            <a:chExt cx="2199862" cy="304562"/>
          </a:xfrm>
        </p:grpSpPr>
        <p:sp>
          <p:nvSpPr>
            <p:cNvPr id="56" name="Google Shape;56;p27"/>
            <p:cNvSpPr/>
            <p:nvPr/>
          </p:nvSpPr>
          <p:spPr>
            <a:xfrm flipH="1" rot="10800000">
              <a:off x="-8" y="192215"/>
              <a:ext cx="1901706" cy="3045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7"/>
            <p:cNvSpPr/>
            <p:nvPr/>
          </p:nvSpPr>
          <p:spPr>
            <a:xfrm flipH="1" rot="10800000">
              <a:off x="1895304" y="192227"/>
              <a:ext cx="304550" cy="30455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Google Shape;58;p27"/>
          <p:cNvSpPr txBox="1"/>
          <p:nvPr/>
        </p:nvSpPr>
        <p:spPr>
          <a:xfrm>
            <a:off x="7194550" y="4616750"/>
            <a:ext cx="16509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www.isced.ac.mz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80000"/>
              </a:buClr>
              <a:buSzPts val="2400"/>
              <a:buFont typeface="Roboto Condensed Light"/>
              <a:buChar char="▰"/>
              <a:defRPr b="0" i="0" sz="2400" u="none" cap="none" strike="noStrike">
                <a:solidFill>
                  <a:srgbClr val="98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80000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98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80000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98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80000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98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80000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98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80000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98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80000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98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80000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98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980000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98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hyperlink" Target="http://www.biblioteca.unisced.edu.mz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/>
          <p:nvPr>
            <p:ph type="ctrTitle"/>
          </p:nvPr>
        </p:nvSpPr>
        <p:spPr>
          <a:xfrm>
            <a:off x="664100" y="1090800"/>
            <a:ext cx="5767500" cy="29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4000"/>
              <a:t>Biblioteca Virtual</a:t>
            </a:r>
            <a:endParaRPr sz="4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1800"/>
              <a:t>Procedimento de Upload de Manuais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Como acessar a Biblioteca Virtual da UnISCED?</a:t>
            </a:r>
            <a:endParaRPr/>
          </a:p>
        </p:txBody>
      </p:sp>
      <p:sp>
        <p:nvSpPr>
          <p:cNvPr id="69" name="Google Shape;69;p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0" name="Google Shape;70;p2"/>
          <p:cNvGrpSpPr/>
          <p:nvPr/>
        </p:nvGrpSpPr>
        <p:grpSpPr>
          <a:xfrm>
            <a:off x="307844" y="634299"/>
            <a:ext cx="318264" cy="282756"/>
            <a:chOff x="5292575" y="3681900"/>
            <a:chExt cx="420150" cy="373275"/>
          </a:xfrm>
        </p:grpSpPr>
        <p:sp>
          <p:nvSpPr>
            <p:cNvPr id="71" name="Google Shape;71;p2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8" name="Google Shape;78;p2"/>
          <p:cNvPicPr preferRelativeResize="0"/>
          <p:nvPr/>
        </p:nvPicPr>
        <p:blipFill rotWithShape="1">
          <a:blip r:embed="rId3">
            <a:alphaModFix/>
          </a:blip>
          <a:srcRect b="84702" l="212" r="52119" t="339"/>
          <a:stretch/>
        </p:blipFill>
        <p:spPr>
          <a:xfrm>
            <a:off x="-9221" y="2354121"/>
            <a:ext cx="9162442" cy="151851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"/>
          <p:cNvSpPr txBox="1"/>
          <p:nvPr/>
        </p:nvSpPr>
        <p:spPr>
          <a:xfrm>
            <a:off x="307843" y="1724367"/>
            <a:ext cx="39375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http://www.biblioteca.unisced.edu.mz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" name="Google Shape;185;p23"/>
          <p:cNvSpPr txBox="1"/>
          <p:nvPr>
            <p:ph idx="4294967295" type="ctrTitle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" sz="6000" u="none" cap="none" strike="noStrike">
                <a:solidFill>
                  <a:srgbClr val="FF98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OBRIGADO!</a:t>
            </a:r>
            <a:endParaRPr b="1" i="0" sz="6000" u="none" cap="none" strike="noStrike">
              <a:solidFill>
                <a:srgbClr val="FF98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6" name="Google Shape;186;p23"/>
          <p:cNvSpPr txBox="1"/>
          <p:nvPr>
            <p:ph idx="4294967295" type="subTitle"/>
          </p:nvPr>
        </p:nvSpPr>
        <p:spPr>
          <a:xfrm>
            <a:off x="1275150" y="3230000"/>
            <a:ext cx="65937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400"/>
              <a:buFont typeface="Roboto Condensed Light"/>
              <a:buNone/>
            </a:pPr>
            <a:r>
              <a:rPr b="1" i="0" lang="en" sz="2000" u="none" cap="none" strike="noStrike">
                <a:solidFill>
                  <a:srgbClr val="98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Questões?</a:t>
            </a:r>
            <a:endParaRPr b="1" i="0" sz="2000" u="none" cap="none" strike="noStrike">
              <a:solidFill>
                <a:srgbClr val="98000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rgbClr val="98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Envie um email para</a:t>
            </a:r>
            <a:endParaRPr b="0" i="0" sz="2000" u="none" cap="none" strike="noStrike">
              <a:solidFill>
                <a:srgbClr val="98000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rgbClr val="98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isaacmiguel@isced.ac.mz</a:t>
            </a:r>
            <a:endParaRPr b="1" i="0" sz="2000" u="none" cap="none" strike="noStrike">
              <a:solidFill>
                <a:srgbClr val="98000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grpSp>
        <p:nvGrpSpPr>
          <p:cNvPr id="187" name="Google Shape;187;p23"/>
          <p:cNvGrpSpPr/>
          <p:nvPr/>
        </p:nvGrpSpPr>
        <p:grpSpPr>
          <a:xfrm>
            <a:off x="3996210" y="966817"/>
            <a:ext cx="1197664" cy="1126777"/>
            <a:chOff x="5972700" y="2330200"/>
            <a:chExt cx="411625" cy="387275"/>
          </a:xfrm>
        </p:grpSpPr>
        <p:sp>
          <p:nvSpPr>
            <p:cNvPr id="188" name="Google Shape;188;p23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9050">
              <a:solidFill>
                <a:srgbClr val="3F53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9050">
              <a:solidFill>
                <a:srgbClr val="3F53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Tendayi madziga</dc:creator>
</cp:coreProperties>
</file>